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3" d="100"/>
          <a:sy n="73" d="100"/>
        </p:scale>
        <p:origin x="288" y="7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274640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2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85714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3168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>
                <a:latin typeface="Arial"/>
                <a:ea typeface="ＭＳ Ｐゴシック"/>
                <a:cs typeface="Arial"/>
              </a:rPr>
              <a:t>54</a:t>
            </a:r>
            <a:r>
              <a:rPr lang="ja-JP" altLang="en-US" sz="3323" b="1">
                <a:latin typeface="Arial"/>
                <a:ea typeface="ＭＳ Ｐゴシック"/>
                <a:cs typeface="Arial"/>
              </a:rPr>
              <a:t>回制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34828" y="3539265"/>
            <a:ext cx="7672293" cy="259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31" dirty="0">
                <a:latin typeface="Arial"/>
                <a:cs typeface="Arial"/>
              </a:rPr>
              <a:t>演題発表に関連し、開示すべき利益相反関係にある企業などとして、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①　役員・顧問職：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②　株：	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③　特許使用料：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④　講演料など：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⑤　原稿料など：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⑥　研究費：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○○製薬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⑦　その他報酬：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内島 一誠</cp:lastModifiedBy>
  <cp:revision>14</cp:revision>
  <dcterms:created xsi:type="dcterms:W3CDTF">2017-01-23T06:34:14Z</dcterms:created>
  <dcterms:modified xsi:type="dcterms:W3CDTF">2020-08-10T08:00:26Z</dcterms:modified>
</cp:coreProperties>
</file>